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0"/>
  </p:notesMasterIdLst>
  <p:sldIdLst>
    <p:sldId id="285" r:id="rId5"/>
    <p:sldId id="290" r:id="rId6"/>
    <p:sldId id="291" r:id="rId7"/>
    <p:sldId id="292" r:id="rId8"/>
    <p:sldId id="29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2/24/2024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2/24/2024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2/24/2024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hyperlink" Target="https://www.elcarmelo.ed.cr/index.php/informacion/163-microsoft-team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hyperlink" Target="https://schwabencode.com/blog/2019/10/18/Enable-CodeLens-in-Visual-Studio-2019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AsTROS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FB01-6728-644C-A76E-FE20661B2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8782"/>
            <a:ext cx="7729728" cy="1188720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1681E-500A-DE48-429B-294A4ECA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42" y="1710713"/>
            <a:ext cx="1625464" cy="2058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FEFB8-C9D4-335F-9657-41278C8A6304}"/>
              </a:ext>
            </a:extLst>
          </p:cNvPr>
          <p:cNvSpPr txBox="1"/>
          <p:nvPr/>
        </p:nvSpPr>
        <p:spPr>
          <a:xfrm>
            <a:off x="4541133" y="2275155"/>
            <a:ext cx="154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Hristo</a:t>
            </a:r>
            <a:r>
              <a:rPr lang="en-US" dirty="0"/>
              <a:t> </a:t>
            </a:r>
            <a:r>
              <a:rPr lang="en-US" dirty="0" err="1"/>
              <a:t>Rusev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i="1" dirty="0"/>
              <a:t>Scrum Trainer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FC9303-62B2-DF85-8633-34F740B9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66268" y="1964989"/>
            <a:ext cx="2058217" cy="1543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2970F-7EAF-1D9E-D142-FDE6443008C2}"/>
              </a:ext>
            </a:extLst>
          </p:cNvPr>
          <p:cNvSpPr txBox="1"/>
          <p:nvPr/>
        </p:nvSpPr>
        <p:spPr>
          <a:xfrm>
            <a:off x="9733935" y="2116068"/>
            <a:ext cx="2032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Teodora </a:t>
            </a:r>
            <a:r>
              <a:rPr lang="en-US" dirty="0" err="1"/>
              <a:t>Skulieva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Back-end developer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34FA97-8F6F-6F29-D4DA-4A61A9BB0FAF}"/>
              </a:ext>
            </a:extLst>
          </p:cNvPr>
          <p:cNvSpPr/>
          <p:nvPr/>
        </p:nvSpPr>
        <p:spPr>
          <a:xfrm>
            <a:off x="2348942" y="4365523"/>
            <a:ext cx="1731445" cy="205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Ivan </a:t>
            </a:r>
            <a:r>
              <a:rPr lang="en-US" dirty="0" err="1"/>
              <a:t>Mihail</a:t>
            </a:r>
            <a:r>
              <a:rPr lang="en-US" dirty="0"/>
              <a:t> </a:t>
            </a:r>
            <a:r>
              <a:rPr lang="en-US" dirty="0" err="1"/>
              <a:t>Snimka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55A54-6266-D53F-637A-921FBAF83E37}"/>
              </a:ext>
            </a:extLst>
          </p:cNvPr>
          <p:cNvSpPr txBox="1"/>
          <p:nvPr/>
        </p:nvSpPr>
        <p:spPr>
          <a:xfrm>
            <a:off x="4541133" y="4758813"/>
            <a:ext cx="2088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Ivan-</a:t>
            </a:r>
            <a:r>
              <a:rPr lang="en-US" dirty="0" err="1"/>
              <a:t>Mihail</a:t>
            </a:r>
            <a:r>
              <a:rPr lang="en-US" dirty="0"/>
              <a:t> Ivanov</a:t>
            </a:r>
          </a:p>
          <a:p>
            <a:endParaRPr lang="en-US" dirty="0"/>
          </a:p>
          <a:p>
            <a:r>
              <a:rPr lang="en-US" dirty="0"/>
              <a:t>Back-end Developer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269578-1C08-BEE9-F687-428171F0F53B}"/>
              </a:ext>
            </a:extLst>
          </p:cNvPr>
          <p:cNvSpPr/>
          <p:nvPr/>
        </p:nvSpPr>
        <p:spPr>
          <a:xfrm>
            <a:off x="7521677" y="4365523"/>
            <a:ext cx="1731445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Zlatko </a:t>
            </a:r>
            <a:r>
              <a:rPr lang="en-US" dirty="0" err="1"/>
              <a:t>Snimka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F0657-FFEB-6FF4-0669-633D8101B734}"/>
              </a:ext>
            </a:extLst>
          </p:cNvPr>
          <p:cNvSpPr txBox="1"/>
          <p:nvPr/>
        </p:nvSpPr>
        <p:spPr>
          <a:xfrm>
            <a:off x="9843058" y="4758813"/>
            <a:ext cx="2032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Zlatin</a:t>
            </a:r>
            <a:r>
              <a:rPr lang="en-US" dirty="0"/>
              <a:t> </a:t>
            </a:r>
            <a:r>
              <a:rPr lang="en-US" dirty="0" err="1"/>
              <a:t>Lazarov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Back-end developer</a:t>
            </a:r>
          </a:p>
        </p:txBody>
      </p:sp>
    </p:spTree>
    <p:extLst>
      <p:ext uri="{BB962C8B-B14F-4D97-AF65-F5344CB8AC3E}">
        <p14:creationId xmlns:p14="http://schemas.microsoft.com/office/powerpoint/2010/main" val="324114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9B31-4B30-8A1A-A1D1-E84153D8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creation</a:t>
            </a:r>
          </a:p>
        </p:txBody>
      </p:sp>
    </p:spTree>
    <p:extLst>
      <p:ext uri="{BB962C8B-B14F-4D97-AF65-F5344CB8AC3E}">
        <p14:creationId xmlns:p14="http://schemas.microsoft.com/office/powerpoint/2010/main" val="185725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32236-C1A5-5851-7879-53B346B8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9453"/>
            <a:ext cx="7729728" cy="1188720"/>
          </a:xfrm>
        </p:spPr>
        <p:txBody>
          <a:bodyPr/>
          <a:lstStyle/>
          <a:p>
            <a:r>
              <a:rPr lang="en-US" dirty="0"/>
              <a:t>Technologies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889C9-0267-98A0-F2B1-0B85701E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67" y="1484112"/>
            <a:ext cx="1930926" cy="1884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689B4-7F6F-319A-7E2D-7C5CF867E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4" y="4435571"/>
            <a:ext cx="1291098" cy="1258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47748C-73E2-2439-31A1-96CB52968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396" y="3335442"/>
            <a:ext cx="1887794" cy="1887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0FB2A-4D53-8B90-E34B-735550AC7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539" y="5303206"/>
            <a:ext cx="1495423" cy="1390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2F1D3D-4B24-C78A-2C73-CAF1A5AF1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168" y="1575309"/>
            <a:ext cx="1358083" cy="12643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E0BAB3-5827-42C3-51F8-47345696A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713" y="4564813"/>
            <a:ext cx="2224548" cy="22245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389982-F4DC-F59F-0E05-2A7698CE2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1950" y="1438643"/>
            <a:ext cx="1887795" cy="1887795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F7B3F20-E750-5702-DDB4-A4D9A3304B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733920" y="3255837"/>
            <a:ext cx="1631203" cy="1631203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1E49ACB-79B7-B17D-4CEF-AE9A321DB3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33324" y="2611234"/>
            <a:ext cx="2029887" cy="188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53F4-3E44-0528-24EA-51D67740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Let’s get 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31362409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45</TotalTime>
  <Words>34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Gill Sans MT</vt:lpstr>
      <vt:lpstr>Parcel</vt:lpstr>
      <vt:lpstr>AsTROS</vt:lpstr>
      <vt:lpstr>OUR TEAM</vt:lpstr>
      <vt:lpstr>Stages of creation</vt:lpstr>
      <vt:lpstr>Technologies</vt:lpstr>
      <vt:lpstr>Let’s get to the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AsTROS</dc:title>
  <dc:creator>Христо Петров Русев</dc:creator>
  <cp:lastModifiedBy>Христо Петров Русев</cp:lastModifiedBy>
  <cp:revision>1</cp:revision>
  <dcterms:created xsi:type="dcterms:W3CDTF">2024-02-24T19:26:19Z</dcterms:created>
  <dcterms:modified xsi:type="dcterms:W3CDTF">2024-02-24T20:12:13Z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